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8" r:id="rId27"/>
    <p:sldId id="369" r:id="rId28"/>
    <p:sldId id="367" r:id="rId29"/>
    <p:sldId id="329" r:id="rId30"/>
    <p:sldId id="364" r:id="rId31"/>
    <p:sldId id="330" r:id="rId32"/>
    <p:sldId id="358" r:id="rId33"/>
    <p:sldId id="361" r:id="rId34"/>
    <p:sldId id="339" r:id="rId35"/>
    <p:sldId id="340" r:id="rId36"/>
    <p:sldId id="331" r:id="rId37"/>
    <p:sldId id="334" r:id="rId38"/>
    <p:sldId id="338" r:id="rId39"/>
    <p:sldId id="343" r:id="rId40"/>
    <p:sldId id="344" r:id="rId41"/>
    <p:sldId id="351" r:id="rId42"/>
    <p:sldId id="354" r:id="rId43"/>
    <p:sldId id="357" r:id="rId44"/>
    <p:sldId id="360" r:id="rId45"/>
    <p:sldId id="359" r:id="rId46"/>
    <p:sldId id="352" r:id="rId47"/>
    <p:sldId id="353" r:id="rId48"/>
    <p:sldId id="336" r:id="rId49"/>
    <p:sldId id="337" r:id="rId50"/>
    <p:sldId id="317" r:id="rId51"/>
    <p:sldId id="318" r:id="rId52"/>
    <p:sldId id="311" r:id="rId53"/>
    <p:sldId id="309" r:id="rId54"/>
    <p:sldId id="310" r:id="rId55"/>
    <p:sldId id="308" r:id="rId56"/>
    <p:sldId id="307" r:id="rId57"/>
    <p:sldId id="299" r:id="rId58"/>
    <p:sldId id="306" r:id="rId59"/>
    <p:sldId id="300" r:id="rId60"/>
    <p:sldId id="305" r:id="rId61"/>
    <p:sldId id="301" r:id="rId62"/>
    <p:sldId id="285" r:id="rId63"/>
    <p:sldId id="287" r:id="rId64"/>
    <p:sldId id="294" r:id="rId65"/>
    <p:sldId id="289" r:id="rId66"/>
    <p:sldId id="293" r:id="rId67"/>
    <p:sldId id="295" r:id="rId68"/>
    <p:sldId id="298" r:id="rId69"/>
    <p:sldId id="292" r:id="rId70"/>
    <p:sldId id="291" r:id="rId71"/>
    <p:sldId id="314" r:id="rId72"/>
    <p:sldId id="304" r:id="rId73"/>
    <p:sldId id="283" r:id="rId74"/>
    <p:sldId id="284" r:id="rId75"/>
    <p:sldId id="288" r:id="rId76"/>
    <p:sldId id="276" r:id="rId77"/>
    <p:sldId id="279" r:id="rId78"/>
    <p:sldId id="278" r:id="rId79"/>
    <p:sldId id="280" r:id="rId80"/>
    <p:sldId id="282" r:id="rId81"/>
    <p:sldId id="268" r:id="rId82"/>
    <p:sldId id="267" r:id="rId83"/>
    <p:sldId id="266" r:id="rId84"/>
    <p:sldId id="265" r:id="rId85"/>
    <p:sldId id="258" r:id="rId86"/>
    <p:sldId id="263" r:id="rId87"/>
    <p:sldId id="26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jpe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jpeg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7" Type="http://schemas.openxmlformats.org/officeDocument/2006/relationships/image" Target="../media/image19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jpeg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3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08.png"/><Relationship Id="rId4" Type="http://schemas.openxmlformats.org/officeDocument/2006/relationships/image" Target="../media/image20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2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11" Type="http://schemas.openxmlformats.org/officeDocument/2006/relationships/image" Target="../media/image216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26" Type="http://schemas.openxmlformats.org/officeDocument/2006/relationships/image" Target="../media/image244.png"/><Relationship Id="rId39" Type="http://schemas.openxmlformats.org/officeDocument/2006/relationships/image" Target="../media/image295.png"/><Relationship Id="rId21" Type="http://schemas.openxmlformats.org/officeDocument/2006/relationships/image" Target="../media/image278.png"/><Relationship Id="rId34" Type="http://schemas.openxmlformats.org/officeDocument/2006/relationships/image" Target="../media/image290.png"/><Relationship Id="rId42" Type="http://schemas.openxmlformats.org/officeDocument/2006/relationships/image" Target="../media/image298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6" Type="http://schemas.openxmlformats.org/officeDocument/2006/relationships/image" Target="../media/image273.png"/><Relationship Id="rId29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24" Type="http://schemas.openxmlformats.org/officeDocument/2006/relationships/image" Target="../media/image281.png"/><Relationship Id="rId32" Type="http://schemas.openxmlformats.org/officeDocument/2006/relationships/image" Target="../media/image288.png"/><Relationship Id="rId37" Type="http://schemas.openxmlformats.org/officeDocument/2006/relationships/image" Target="../media/image293.png"/><Relationship Id="rId40" Type="http://schemas.openxmlformats.org/officeDocument/2006/relationships/image" Target="../media/image296.png"/><Relationship Id="rId45" Type="http://schemas.openxmlformats.org/officeDocument/2006/relationships/image" Target="../media/image301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23" Type="http://schemas.openxmlformats.org/officeDocument/2006/relationships/image" Target="../media/image280.png"/><Relationship Id="rId28" Type="http://schemas.openxmlformats.org/officeDocument/2006/relationships/image" Target="../media/image284.png"/><Relationship Id="rId36" Type="http://schemas.openxmlformats.org/officeDocument/2006/relationships/image" Target="../media/image292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31" Type="http://schemas.openxmlformats.org/officeDocument/2006/relationships/image" Target="../media/image287.png"/><Relationship Id="rId44" Type="http://schemas.openxmlformats.org/officeDocument/2006/relationships/image" Target="../media/image300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Relationship Id="rId22" Type="http://schemas.openxmlformats.org/officeDocument/2006/relationships/image" Target="../media/image279.png"/><Relationship Id="rId27" Type="http://schemas.openxmlformats.org/officeDocument/2006/relationships/image" Target="../media/image283.png"/><Relationship Id="rId30" Type="http://schemas.openxmlformats.org/officeDocument/2006/relationships/image" Target="../media/image286.png"/><Relationship Id="rId35" Type="http://schemas.openxmlformats.org/officeDocument/2006/relationships/image" Target="../media/image291.png"/><Relationship Id="rId43" Type="http://schemas.openxmlformats.org/officeDocument/2006/relationships/image" Target="../media/image299.png"/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5" Type="http://schemas.openxmlformats.org/officeDocument/2006/relationships/image" Target="../media/image282.png"/><Relationship Id="rId33" Type="http://schemas.openxmlformats.org/officeDocument/2006/relationships/image" Target="../media/image289.png"/><Relationship Id="rId38" Type="http://schemas.openxmlformats.org/officeDocument/2006/relationships/image" Target="../media/image294.png"/><Relationship Id="rId46" Type="http://schemas.openxmlformats.org/officeDocument/2006/relationships/image" Target="../media/image302.png"/><Relationship Id="rId20" Type="http://schemas.openxmlformats.org/officeDocument/2006/relationships/image" Target="../media/image277.png"/><Relationship Id="rId41" Type="http://schemas.openxmlformats.org/officeDocument/2006/relationships/image" Target="../media/image2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" Type="http://schemas.openxmlformats.org/officeDocument/2006/relationships/image" Target="../media/image303.png"/><Relationship Id="rId16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18" Type="http://schemas.openxmlformats.org/officeDocument/2006/relationships/image" Target="../media/image332.png"/><Relationship Id="rId3" Type="http://schemas.openxmlformats.org/officeDocument/2006/relationships/image" Target="../media/image244.png"/><Relationship Id="rId21" Type="http://schemas.openxmlformats.org/officeDocument/2006/relationships/image" Target="../media/image335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image" Target="../media/image282.png"/><Relationship Id="rId16" Type="http://schemas.openxmlformats.org/officeDocument/2006/relationships/image" Target="../media/image330.png"/><Relationship Id="rId20" Type="http://schemas.openxmlformats.org/officeDocument/2006/relationships/image" Target="../media/image3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284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333.png"/><Relationship Id="rId4" Type="http://schemas.openxmlformats.org/officeDocument/2006/relationships/image" Target="../media/image28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5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4.png"/><Relationship Id="rId17" Type="http://schemas.openxmlformats.org/officeDocument/2006/relationships/image" Target="../media/image349.png"/><Relationship Id="rId2" Type="http://schemas.openxmlformats.org/officeDocument/2006/relationships/image" Target="../media/image336.png"/><Relationship Id="rId16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11" Type="http://schemas.openxmlformats.org/officeDocument/2006/relationships/image" Target="../media/image284.png"/><Relationship Id="rId5" Type="http://schemas.openxmlformats.org/officeDocument/2006/relationships/image" Target="../media/image339.png"/><Relationship Id="rId15" Type="http://schemas.openxmlformats.org/officeDocument/2006/relationships/image" Target="../media/image347.png"/><Relationship Id="rId10" Type="http://schemas.openxmlformats.org/officeDocument/2006/relationships/image" Target="../media/image283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51.png"/><Relationship Id="rId7" Type="http://schemas.openxmlformats.org/officeDocument/2006/relationships/image" Target="../media/image35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26" Type="http://schemas.openxmlformats.org/officeDocument/2006/relationships/image" Target="../media/image379.png"/><Relationship Id="rId39" Type="http://schemas.openxmlformats.org/officeDocument/2006/relationships/image" Target="../media/image346.png"/><Relationship Id="rId21" Type="http://schemas.openxmlformats.org/officeDocument/2006/relationships/image" Target="../media/image374.png"/><Relationship Id="rId34" Type="http://schemas.openxmlformats.org/officeDocument/2006/relationships/image" Target="../media/image387.png"/><Relationship Id="rId42" Type="http://schemas.openxmlformats.org/officeDocument/2006/relationships/image" Target="../media/image394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41" Type="http://schemas.openxmlformats.org/officeDocument/2006/relationships/image" Target="../media/image3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24" Type="http://schemas.openxmlformats.org/officeDocument/2006/relationships/image" Target="../media/image377.png"/><Relationship Id="rId32" Type="http://schemas.openxmlformats.org/officeDocument/2006/relationships/image" Target="../media/image385.png"/><Relationship Id="rId37" Type="http://schemas.openxmlformats.org/officeDocument/2006/relationships/image" Target="../media/image390.png"/><Relationship Id="rId40" Type="http://schemas.openxmlformats.org/officeDocument/2006/relationships/image" Target="../media/image392.png"/><Relationship Id="rId5" Type="http://schemas.openxmlformats.org/officeDocument/2006/relationships/image" Target="../media/image358.png"/><Relationship Id="rId15" Type="http://schemas.openxmlformats.org/officeDocument/2006/relationships/image" Target="../media/image368.png"/><Relationship Id="rId23" Type="http://schemas.openxmlformats.org/officeDocument/2006/relationships/image" Target="../media/image376.png"/><Relationship Id="rId28" Type="http://schemas.openxmlformats.org/officeDocument/2006/relationships/image" Target="../media/image381.png"/><Relationship Id="rId36" Type="http://schemas.openxmlformats.org/officeDocument/2006/relationships/image" Target="../media/image389.png"/><Relationship Id="rId10" Type="http://schemas.openxmlformats.org/officeDocument/2006/relationships/image" Target="../media/image363.png"/><Relationship Id="rId19" Type="http://schemas.openxmlformats.org/officeDocument/2006/relationships/image" Target="../media/image372.pn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Relationship Id="rId22" Type="http://schemas.openxmlformats.org/officeDocument/2006/relationships/image" Target="../media/image375.png"/><Relationship Id="rId27" Type="http://schemas.openxmlformats.org/officeDocument/2006/relationships/image" Target="../media/image380.png"/><Relationship Id="rId30" Type="http://schemas.openxmlformats.org/officeDocument/2006/relationships/image" Target="../media/image383.png"/><Relationship Id="rId35" Type="http://schemas.openxmlformats.org/officeDocument/2006/relationships/image" Target="../media/image388.png"/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5" Type="http://schemas.openxmlformats.org/officeDocument/2006/relationships/image" Target="../media/image378.png"/><Relationship Id="rId33" Type="http://schemas.openxmlformats.org/officeDocument/2006/relationships/image" Target="../media/image386.png"/><Relationship Id="rId38" Type="http://schemas.openxmlformats.org/officeDocument/2006/relationships/image" Target="../media/image3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7.png"/><Relationship Id="rId4" Type="http://schemas.openxmlformats.org/officeDocument/2006/relationships/image" Target="../media/image348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image" Target="../media/image412.png"/><Relationship Id="rId26" Type="http://schemas.openxmlformats.org/officeDocument/2006/relationships/image" Target="../media/image348.png"/><Relationship Id="rId39" Type="http://schemas.openxmlformats.org/officeDocument/2006/relationships/image" Target="../media/image431.png"/><Relationship Id="rId21" Type="http://schemas.openxmlformats.org/officeDocument/2006/relationships/image" Target="../media/image415.png"/><Relationship Id="rId34" Type="http://schemas.openxmlformats.org/officeDocument/2006/relationships/image" Target="../media/image427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6" Type="http://schemas.openxmlformats.org/officeDocument/2006/relationships/image" Target="../media/image410.png"/><Relationship Id="rId20" Type="http://schemas.openxmlformats.org/officeDocument/2006/relationships/image" Target="../media/image414.png"/><Relationship Id="rId29" Type="http://schemas.openxmlformats.org/officeDocument/2006/relationships/image" Target="../media/image422.png"/><Relationship Id="rId41" Type="http://schemas.openxmlformats.org/officeDocument/2006/relationships/image" Target="../media/image4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8.png"/><Relationship Id="rId32" Type="http://schemas.openxmlformats.org/officeDocument/2006/relationships/image" Target="../media/image425.png"/><Relationship Id="rId37" Type="http://schemas.openxmlformats.org/officeDocument/2006/relationships/image" Target="../media/image349.png"/><Relationship Id="rId40" Type="http://schemas.openxmlformats.org/officeDocument/2006/relationships/image" Target="../media/image432.png"/><Relationship Id="rId5" Type="http://schemas.openxmlformats.org/officeDocument/2006/relationships/image" Target="../media/image400.png"/><Relationship Id="rId15" Type="http://schemas.openxmlformats.org/officeDocument/2006/relationships/image" Target="../media/image347.png"/><Relationship Id="rId23" Type="http://schemas.openxmlformats.org/officeDocument/2006/relationships/image" Target="../media/image417.png"/><Relationship Id="rId28" Type="http://schemas.openxmlformats.org/officeDocument/2006/relationships/image" Target="../media/image421.png"/><Relationship Id="rId36" Type="http://schemas.openxmlformats.org/officeDocument/2006/relationships/image" Target="../media/image429.png"/><Relationship Id="rId10" Type="http://schemas.openxmlformats.org/officeDocument/2006/relationships/image" Target="../media/image405.png"/><Relationship Id="rId19" Type="http://schemas.openxmlformats.org/officeDocument/2006/relationships/image" Target="../media/image413.png"/><Relationship Id="rId31" Type="http://schemas.openxmlformats.org/officeDocument/2006/relationships/image" Target="../media/image424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6.png"/><Relationship Id="rId27" Type="http://schemas.openxmlformats.org/officeDocument/2006/relationships/image" Target="../media/image420.png"/><Relationship Id="rId30" Type="http://schemas.openxmlformats.org/officeDocument/2006/relationships/image" Target="../media/image423.png"/><Relationship Id="rId35" Type="http://schemas.openxmlformats.org/officeDocument/2006/relationships/image" Target="../media/image428.png"/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12" Type="http://schemas.openxmlformats.org/officeDocument/2006/relationships/image" Target="../media/image407.png"/><Relationship Id="rId17" Type="http://schemas.openxmlformats.org/officeDocument/2006/relationships/image" Target="../media/image411.png"/><Relationship Id="rId25" Type="http://schemas.openxmlformats.org/officeDocument/2006/relationships/image" Target="../media/image419.png"/><Relationship Id="rId33" Type="http://schemas.openxmlformats.org/officeDocument/2006/relationships/image" Target="../media/image426.png"/><Relationship Id="rId38" Type="http://schemas.openxmlformats.org/officeDocument/2006/relationships/image" Target="../media/image43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5.png"/><Relationship Id="rId7" Type="http://schemas.openxmlformats.org/officeDocument/2006/relationships/image" Target="../media/image438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7.png"/><Relationship Id="rId5" Type="http://schemas.openxmlformats.org/officeDocument/2006/relationships/image" Target="../media/image342.png"/><Relationship Id="rId4" Type="http://schemas.openxmlformats.org/officeDocument/2006/relationships/image" Target="../media/image436.png"/><Relationship Id="rId9" Type="http://schemas.openxmlformats.org/officeDocument/2006/relationships/image" Target="../media/image3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5.png"/><Relationship Id="rId7" Type="http://schemas.openxmlformats.org/officeDocument/2006/relationships/image" Target="../media/image34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Relationship Id="rId9" Type="http://schemas.openxmlformats.org/officeDocument/2006/relationships/image" Target="../media/image4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5.png"/><Relationship Id="rId11" Type="http://schemas.openxmlformats.org/officeDocument/2006/relationships/image" Target="../media/image460.png"/><Relationship Id="rId5" Type="http://schemas.openxmlformats.org/officeDocument/2006/relationships/image" Target="../media/image454.png"/><Relationship Id="rId10" Type="http://schemas.openxmlformats.org/officeDocument/2006/relationships/image" Target="../media/image459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250.png"/><Relationship Id="rId7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5" Type="http://schemas.openxmlformats.org/officeDocument/2006/relationships/image" Target="../media/image318.png"/><Relationship Id="rId4" Type="http://schemas.openxmlformats.org/officeDocument/2006/relationships/image" Target="../media/image2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Relationship Id="rId9" Type="http://schemas.openxmlformats.org/officeDocument/2006/relationships/image" Target="../media/image5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image" Target="../media/image483.png"/><Relationship Id="rId7" Type="http://schemas.openxmlformats.org/officeDocument/2006/relationships/image" Target="../media/image486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85.png"/><Relationship Id="rId10" Type="http://schemas.openxmlformats.org/officeDocument/2006/relationships/image" Target="../media/image489.png"/><Relationship Id="rId4" Type="http://schemas.openxmlformats.org/officeDocument/2006/relationships/image" Target="../media/image484.png"/><Relationship Id="rId9" Type="http://schemas.openxmlformats.org/officeDocument/2006/relationships/image" Target="../media/image4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4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7" Type="http://schemas.openxmlformats.org/officeDocument/2006/relationships/image" Target="../media/image503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49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9311D0-1C00-3DD9-26BF-F35500888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6A787C-C3DF-4C3E-794C-3B7945F20B03}"/>
              </a:ext>
            </a:extLst>
          </p:cNvPr>
          <p:cNvSpPr txBox="1"/>
          <p:nvPr/>
        </p:nvSpPr>
        <p:spPr>
          <a:xfrm>
            <a:off x="591646" y="234575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3202173" y="12156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6189340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23382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7A0A-2A44-6EF1-7CEE-B171A875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" y="4348716"/>
            <a:ext cx="2422734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0B29C-4A42-3791-9DD5-0695D10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0" y="1903127"/>
            <a:ext cx="2422734" cy="2387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1D20A-867A-42AA-5D7D-EA477CDE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218" y="1943084"/>
            <a:ext cx="2422734" cy="224968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6AF881-C6B0-9685-7960-AFA20F83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130" y="4659431"/>
            <a:ext cx="2291895" cy="19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778" y="1806735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021" y="4504073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947856" y="11818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871483" y="1193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8508008" y="11818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-8.18755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98" y="4385726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93" y="1698136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47" y="1636582"/>
            <a:ext cx="2349450" cy="2509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32E85B-F11B-F982-E9B7-5974CC7F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299" y="4231615"/>
            <a:ext cx="18927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3297663" y="1193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161" y="1735070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44" y="4415614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5258" y="1735070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234" y="4385726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69" y="1495747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73" y="1495747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9" y="1495747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78" y="5362253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69" y="4035580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85561</TotalTime>
  <Words>1588</Words>
  <Application>Microsoft Office PowerPoint</Application>
  <PresentationFormat>Widescreen</PresentationFormat>
  <Paragraphs>364</Paragraphs>
  <Slides>87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377</cp:revision>
  <dcterms:created xsi:type="dcterms:W3CDTF">2023-07-26T17:49:20Z</dcterms:created>
  <dcterms:modified xsi:type="dcterms:W3CDTF">2025-06-10T19:12:57Z</dcterms:modified>
</cp:coreProperties>
</file>